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71" r:id="rId3"/>
    <p:sldId id="263" r:id="rId4"/>
    <p:sldId id="265" r:id="rId5"/>
    <p:sldId id="266" r:id="rId6"/>
    <p:sldId id="267" r:id="rId7"/>
    <p:sldId id="268" r:id="rId8"/>
    <p:sldId id="269" r:id="rId9"/>
    <p:sldId id="270" r:id="rId1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A4DF0A7-0FF0-46DC-83C7-B24CA75A7EE7}" type="datetimeFigureOut">
              <a:rPr lang="es-ES" smtClean="0"/>
              <a:pPr/>
              <a:t>22/01/2013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208E8C6-A7EE-4F6D-A2D9-CE9B2587C52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DF0A7-0FF0-46DC-83C7-B24CA75A7EE7}" type="datetimeFigureOut">
              <a:rPr lang="es-ES" smtClean="0"/>
              <a:pPr/>
              <a:t>22/01/2013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8E8C6-A7EE-4F6D-A2D9-CE9B2587C52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DF0A7-0FF0-46DC-83C7-B24CA75A7EE7}" type="datetimeFigureOut">
              <a:rPr lang="es-ES" smtClean="0"/>
              <a:pPr/>
              <a:t>22/01/2013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8E8C6-A7EE-4F6D-A2D9-CE9B2587C52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A4DF0A7-0FF0-46DC-83C7-B24CA75A7EE7}" type="datetimeFigureOut">
              <a:rPr lang="es-ES" smtClean="0"/>
              <a:pPr/>
              <a:t>22/01/2013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8E8C6-A7EE-4F6D-A2D9-CE9B2587C52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A4DF0A7-0FF0-46DC-83C7-B24CA75A7EE7}" type="datetimeFigureOut">
              <a:rPr lang="es-ES" smtClean="0"/>
              <a:pPr/>
              <a:t>22/01/2013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208E8C6-A7EE-4F6D-A2D9-CE9B2587C52C}" type="slidenum">
              <a:rPr lang="es-ES" smtClean="0"/>
              <a:pPr/>
              <a:t>‹Nº›</a:t>
            </a:fld>
            <a:endParaRPr lang="es-ES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A4DF0A7-0FF0-46DC-83C7-B24CA75A7EE7}" type="datetimeFigureOut">
              <a:rPr lang="es-ES" smtClean="0"/>
              <a:pPr/>
              <a:t>22/01/2013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208E8C6-A7EE-4F6D-A2D9-CE9B2587C52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A4DF0A7-0FF0-46DC-83C7-B24CA75A7EE7}" type="datetimeFigureOut">
              <a:rPr lang="es-ES" smtClean="0"/>
              <a:pPr/>
              <a:t>22/01/2013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208E8C6-A7EE-4F6D-A2D9-CE9B2587C52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DF0A7-0FF0-46DC-83C7-B24CA75A7EE7}" type="datetimeFigureOut">
              <a:rPr lang="es-ES" smtClean="0"/>
              <a:pPr/>
              <a:t>22/01/2013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8E8C6-A7EE-4F6D-A2D9-CE9B2587C52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A4DF0A7-0FF0-46DC-83C7-B24CA75A7EE7}" type="datetimeFigureOut">
              <a:rPr lang="es-ES" smtClean="0"/>
              <a:pPr/>
              <a:t>22/01/2013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208E8C6-A7EE-4F6D-A2D9-CE9B2587C52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A4DF0A7-0FF0-46DC-83C7-B24CA75A7EE7}" type="datetimeFigureOut">
              <a:rPr lang="es-ES" smtClean="0"/>
              <a:pPr/>
              <a:t>22/01/2013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208E8C6-A7EE-4F6D-A2D9-CE9B2587C52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A4DF0A7-0FF0-46DC-83C7-B24CA75A7EE7}" type="datetimeFigureOut">
              <a:rPr lang="es-ES" smtClean="0"/>
              <a:pPr/>
              <a:t>22/01/2013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208E8C6-A7EE-4F6D-A2D9-CE9B2587C52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A4DF0A7-0FF0-46DC-83C7-B24CA75A7EE7}" type="datetimeFigureOut">
              <a:rPr lang="es-ES" smtClean="0"/>
              <a:pPr/>
              <a:t>22/01/2013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208E8C6-A7EE-4F6D-A2D9-CE9B2587C52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cursoscomunidaddemadrid.com/lp/emergencias-sanitarias-urgencias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00034" y="4286256"/>
            <a:ext cx="8062912" cy="1470025"/>
          </a:xfrm>
        </p:spPr>
        <p:txBody>
          <a:bodyPr>
            <a:noAutofit/>
          </a:bodyPr>
          <a:lstStyle/>
          <a:p>
            <a:r>
              <a:rPr lang="es-ES" sz="9600" dirty="0" smtClean="0"/>
              <a:t>Promotores</a:t>
            </a:r>
            <a:br>
              <a:rPr lang="es-ES" sz="9600" dirty="0" smtClean="0"/>
            </a:br>
            <a:r>
              <a:rPr lang="es-ES" sz="9600" dirty="0" smtClean="0"/>
              <a:t>de Bun-eat appetite</a:t>
            </a:r>
            <a:endParaRPr lang="es-E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Curriculum Vitae:</a:t>
            </a:r>
            <a:endParaRPr lang="es-ES" dirty="0"/>
          </a:p>
        </p:txBody>
      </p:sp>
      <p:pic>
        <p:nvPicPr>
          <p:cNvPr id="7" name="6 Marcador de contenido" descr="431692_493383884025186_1483408704_n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857364"/>
            <a:ext cx="4572000" cy="4572000"/>
          </a:xfrm>
        </p:spPr>
      </p:pic>
      <p:sp>
        <p:nvSpPr>
          <p:cNvPr id="6" name="5 Rectángulo"/>
          <p:cNvSpPr/>
          <p:nvPr/>
        </p:nvSpPr>
        <p:spPr>
          <a:xfrm>
            <a:off x="4643438" y="2857496"/>
            <a:ext cx="404616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OMAIMA S.A.</a:t>
            </a:r>
            <a:endParaRPr lang="es-E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Datos personales: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/>
              <a:t> </a:t>
            </a:r>
            <a:r>
              <a:rPr lang="es-ES" dirty="0" smtClean="0"/>
              <a:t>Nombre </a:t>
            </a:r>
            <a:r>
              <a:rPr lang="es-ES" dirty="0"/>
              <a:t>y apellidos : Omaima S.A.</a:t>
            </a:r>
          </a:p>
          <a:p>
            <a:r>
              <a:rPr lang="es-ES" dirty="0"/>
              <a:t> </a:t>
            </a:r>
            <a:r>
              <a:rPr lang="es-ES" dirty="0" smtClean="0"/>
              <a:t>Lugar </a:t>
            </a:r>
            <a:r>
              <a:rPr lang="es-ES" dirty="0"/>
              <a:t>y fecha de nacimiento : Madrid 10/05/1994</a:t>
            </a:r>
          </a:p>
          <a:p>
            <a:r>
              <a:rPr lang="es-ES" dirty="0"/>
              <a:t>E</a:t>
            </a:r>
            <a:r>
              <a:rPr lang="es-ES" dirty="0" smtClean="0"/>
              <a:t>stado </a:t>
            </a:r>
            <a:r>
              <a:rPr lang="es-ES" dirty="0"/>
              <a:t>civil : soltera</a:t>
            </a:r>
          </a:p>
          <a:p>
            <a:r>
              <a:rPr lang="es-ES" dirty="0" smtClean="0"/>
              <a:t>Dirección </a:t>
            </a:r>
            <a:r>
              <a:rPr lang="es-ES" dirty="0"/>
              <a:t>personal : Madrid</a:t>
            </a:r>
          </a:p>
          <a:p>
            <a:r>
              <a:rPr lang="es-ES" dirty="0"/>
              <a:t> </a:t>
            </a:r>
            <a:r>
              <a:rPr lang="es-ES" dirty="0" smtClean="0"/>
              <a:t>Número </a:t>
            </a:r>
            <a:r>
              <a:rPr lang="es-ES" dirty="0"/>
              <a:t>de teléfono de contacto: -</a:t>
            </a:r>
          </a:p>
          <a:p>
            <a:r>
              <a:rPr lang="es-ES" dirty="0" smtClean="0"/>
              <a:t>Dirección </a:t>
            </a:r>
            <a:r>
              <a:rPr lang="es-ES" dirty="0"/>
              <a:t>de correo electrónico: bun.eat.appetite@gmail.com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Formación académica: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26072"/>
          </a:xfrm>
        </p:spPr>
        <p:txBody>
          <a:bodyPr>
            <a:normAutofit/>
          </a:bodyPr>
          <a:lstStyle/>
          <a:p>
            <a:r>
              <a:rPr lang="es-ES" dirty="0" smtClean="0"/>
              <a:t>2007-2011</a:t>
            </a:r>
            <a:r>
              <a:rPr lang="es-ES" dirty="0" smtClean="0"/>
              <a:t>  Educación Secundaria obligatoria I.E.S Diego Velázquez</a:t>
            </a:r>
          </a:p>
          <a:p>
            <a:r>
              <a:rPr lang="es-ES" dirty="0" smtClean="0"/>
              <a:t>2011-2013</a:t>
            </a:r>
            <a:r>
              <a:rPr lang="es-ES" dirty="0" smtClean="0"/>
              <a:t>  Bachillerato en Ciencias  I.E.S Diego Velázquez</a:t>
            </a:r>
            <a:r>
              <a:rPr lang="es-ES" dirty="0" smtClean="0"/>
              <a:t>.</a:t>
            </a:r>
            <a:endParaRPr lang="es-ES" dirty="0" smtClean="0"/>
          </a:p>
          <a:p>
            <a:pPr lvl="0"/>
            <a:r>
              <a:rPr lang="es-ES" dirty="0" smtClean="0"/>
              <a:t>2013-2017</a:t>
            </a:r>
            <a:r>
              <a:rPr lang="es-ES" dirty="0"/>
              <a:t>: Estudios Universitarios realizados en Escuela Universitaria de Magisterio ( ESCUNI ) </a:t>
            </a:r>
            <a:endParaRPr lang="es-ES" dirty="0" smtClean="0"/>
          </a:p>
          <a:p>
            <a:pPr lvl="0">
              <a:buNone/>
            </a:pPr>
            <a:r>
              <a:rPr lang="es-ES" dirty="0" smtClean="0"/>
              <a:t>   Adscrita </a:t>
            </a:r>
            <a:r>
              <a:rPr lang="es-ES" dirty="0"/>
              <a:t>a la </a:t>
            </a:r>
            <a:r>
              <a:rPr lang="es-ES" dirty="0" smtClean="0"/>
              <a:t>Universidad</a:t>
            </a:r>
          </a:p>
          <a:p>
            <a:pPr lvl="0">
              <a:buNone/>
            </a:pPr>
            <a:r>
              <a:rPr lang="es-ES" dirty="0" smtClean="0"/>
              <a:t>   Complutense </a:t>
            </a:r>
            <a:r>
              <a:rPr lang="es-ES" dirty="0"/>
              <a:t>de Madrid </a:t>
            </a:r>
          </a:p>
          <a:p>
            <a:endParaRPr lang="es-ES" dirty="0"/>
          </a:p>
        </p:txBody>
      </p:sp>
      <p:pic>
        <p:nvPicPr>
          <p:cNvPr id="4" name="3 Imagen" descr="compl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2198" y="4429132"/>
            <a:ext cx="2038004" cy="2285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Otros títulos y seminarios: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400" dirty="0" smtClean="0"/>
              <a:t>2017: Erasmus cursado en Nueva York , para ser profesora </a:t>
            </a:r>
            <a:r>
              <a:rPr lang="es-ES" sz="2400" dirty="0" smtClean="0"/>
              <a:t>bilingüe</a:t>
            </a:r>
          </a:p>
          <a:p>
            <a:pPr>
              <a:buNone/>
            </a:pPr>
            <a:r>
              <a:rPr lang="es-ES" sz="2400" dirty="0" smtClean="0"/>
              <a:t> </a:t>
            </a:r>
            <a:r>
              <a:rPr lang="es-ES" sz="2400" dirty="0" smtClean="0"/>
              <a:t>   (</a:t>
            </a:r>
            <a:r>
              <a:rPr lang="es-ES" sz="2400" dirty="0" smtClean="0"/>
              <a:t> http://</a:t>
            </a:r>
            <a:r>
              <a:rPr lang="es-ES" sz="2400" dirty="0" smtClean="0"/>
              <a:t>erasmusu.com/es/erasmus-nueva-york)</a:t>
            </a:r>
            <a:endParaRPr lang="es-ES" sz="2400" dirty="0" smtClean="0"/>
          </a:p>
          <a:p>
            <a:r>
              <a:rPr lang="es-ES" sz="2400" dirty="0" smtClean="0"/>
              <a:t>2012: He hecho un curso de primeros </a:t>
            </a:r>
            <a:r>
              <a:rPr lang="es-ES" sz="2400" dirty="0" smtClean="0"/>
              <a:t>auxilios</a:t>
            </a:r>
            <a:r>
              <a:rPr lang="es-ES" sz="2400" dirty="0" smtClean="0"/>
              <a:t>(</a:t>
            </a:r>
            <a:r>
              <a:rPr lang="es-ES" sz="2400" dirty="0" smtClean="0">
                <a:hlinkClick r:id="rId2"/>
              </a:rPr>
              <a:t>http</a:t>
            </a:r>
            <a:r>
              <a:rPr lang="es-ES" sz="2400" dirty="0" smtClean="0">
                <a:hlinkClick r:id="rId2"/>
              </a:rPr>
              <a:t>://</a:t>
            </a:r>
            <a:r>
              <a:rPr lang="es-ES" sz="2400" dirty="0" smtClean="0">
                <a:hlinkClick r:id="rId2"/>
              </a:rPr>
              <a:t>www.cursoscomunidaddemadrid.com/lp/emergencias-sanitarias-urgencias.html</a:t>
            </a:r>
            <a:r>
              <a:rPr lang="es-ES" sz="2400" dirty="0" smtClean="0"/>
              <a:t> )</a:t>
            </a:r>
            <a:endParaRPr lang="es-ES" sz="2400" dirty="0" smtClean="0"/>
          </a:p>
          <a:p>
            <a:r>
              <a:rPr lang="es-ES" sz="2400" dirty="0" smtClean="0"/>
              <a:t>2013: He hecho un </a:t>
            </a:r>
            <a:r>
              <a:rPr lang="es-ES" sz="2400" dirty="0" smtClean="0"/>
              <a:t> </a:t>
            </a:r>
            <a:r>
              <a:rPr lang="es-ES" sz="2400" dirty="0" smtClean="0"/>
              <a:t>curso </a:t>
            </a:r>
            <a:r>
              <a:rPr lang="es-ES" sz="2400" dirty="0" smtClean="0"/>
              <a:t>de</a:t>
            </a:r>
          </a:p>
          <a:p>
            <a:pPr>
              <a:buNone/>
            </a:pPr>
            <a:r>
              <a:rPr lang="es-ES" sz="2400" dirty="0" smtClean="0"/>
              <a:t>     </a:t>
            </a:r>
            <a:r>
              <a:rPr lang="es-ES" sz="2400" dirty="0" smtClean="0"/>
              <a:t>baloncesto</a:t>
            </a:r>
            <a:r>
              <a:rPr lang="es-ES" sz="2400" dirty="0" smtClean="0"/>
              <a:t>.</a:t>
            </a:r>
            <a:r>
              <a:rPr lang="es-ES" sz="2400" dirty="0" smtClean="0"/>
              <a:t> Y  soy entrenadora </a:t>
            </a:r>
            <a:endParaRPr lang="es-ES" sz="2400" dirty="0" smtClean="0"/>
          </a:p>
          <a:p>
            <a:pPr>
              <a:buNone/>
            </a:pPr>
            <a:r>
              <a:rPr lang="es-ES" sz="2400" dirty="0" smtClean="0"/>
              <a:t>     del </a:t>
            </a:r>
            <a:r>
              <a:rPr lang="es-ES" sz="2400" dirty="0" smtClean="0"/>
              <a:t>club de </a:t>
            </a:r>
            <a:r>
              <a:rPr lang="es-ES" sz="2400" dirty="0" err="1" smtClean="0"/>
              <a:t>basket</a:t>
            </a:r>
            <a:r>
              <a:rPr lang="es-ES" sz="2400" dirty="0" smtClean="0"/>
              <a:t> de hoyo de </a:t>
            </a:r>
            <a:endParaRPr lang="es-ES" sz="2400" dirty="0" smtClean="0"/>
          </a:p>
          <a:p>
            <a:pPr>
              <a:buNone/>
            </a:pPr>
            <a:r>
              <a:rPr lang="es-ES" sz="2400" dirty="0" smtClean="0"/>
              <a:t>     manzanares </a:t>
            </a:r>
            <a:r>
              <a:rPr lang="es-ES" sz="2400" dirty="0" smtClean="0"/>
              <a:t>.</a:t>
            </a:r>
            <a:endParaRPr lang="es-ES" sz="2400" dirty="0" smtClean="0"/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6146" name="Picture 2" descr="http://3.bp.blogspot.com/_Pe_H3JMC8wM/TNhPQxW5X9I/AAAAAAAAABU/FsOIIL28-wQ/s1600/fi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4500546"/>
            <a:ext cx="2357454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Experiencia profesional: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1571612"/>
            <a:ext cx="8715436" cy="4572000"/>
          </a:xfrm>
        </p:spPr>
        <p:txBody>
          <a:bodyPr/>
          <a:lstStyle/>
          <a:p>
            <a:r>
              <a:rPr lang="es-ES" dirty="0" smtClean="0"/>
              <a:t>Soy monitora de tiempo libre en campamentos, tardes en los colegios , </a:t>
            </a:r>
            <a:r>
              <a:rPr lang="es-ES" dirty="0" smtClean="0"/>
              <a:t>centros cívicos… (</a:t>
            </a:r>
            <a:r>
              <a:rPr lang="es-ES" dirty="0" smtClean="0"/>
              <a:t>www.lacuevajoven/blogspot.es)</a:t>
            </a:r>
            <a:endParaRPr lang="es-ES" dirty="0" smtClean="0"/>
          </a:p>
          <a:p>
            <a:r>
              <a:rPr lang="es-ES" dirty="0" smtClean="0"/>
              <a:t>He </a:t>
            </a:r>
            <a:r>
              <a:rPr lang="es-ES" dirty="0" smtClean="0"/>
              <a:t>hecho practica en colegios </a:t>
            </a:r>
          </a:p>
          <a:p>
            <a:pPr>
              <a:buNone/>
            </a:pPr>
            <a:r>
              <a:rPr lang="es-ES" dirty="0" smtClean="0"/>
              <a:t>   infantiles de la Comunidad </a:t>
            </a:r>
          </a:p>
          <a:p>
            <a:pPr>
              <a:buNone/>
            </a:pPr>
            <a:r>
              <a:rPr lang="es-ES" dirty="0" smtClean="0"/>
              <a:t>  de Madrid</a:t>
            </a:r>
          </a:p>
          <a:p>
            <a:endParaRPr lang="es-ES" dirty="0"/>
          </a:p>
        </p:txBody>
      </p:sp>
      <p:pic>
        <p:nvPicPr>
          <p:cNvPr id="5122" name="Picture 2" descr="http://www.madrid.es/UnidadesDescentralizadas/EducacionyJuventud/CentrosEducativosMunicipales/EscuelasInfantilesMunicipales/Ficheros/escuela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3822479"/>
            <a:ext cx="2643174" cy="30355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Idiomas: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Español : nivel avanzado </a:t>
            </a:r>
          </a:p>
          <a:p>
            <a:r>
              <a:rPr lang="es-ES" dirty="0" smtClean="0"/>
              <a:t>Ingles :nivel avanzado </a:t>
            </a:r>
          </a:p>
          <a:p>
            <a:r>
              <a:rPr lang="es-ES" dirty="0" err="1" smtClean="0"/>
              <a:t>Arabe</a:t>
            </a:r>
            <a:r>
              <a:rPr lang="es-ES" dirty="0" smtClean="0"/>
              <a:t> : nivel avanzado </a:t>
            </a:r>
          </a:p>
          <a:p>
            <a:endParaRPr lang="es-ES" dirty="0"/>
          </a:p>
        </p:txBody>
      </p:sp>
      <p:pic>
        <p:nvPicPr>
          <p:cNvPr id="4098" name="Picture 2" descr="http://blogs.lainformacion.com/zoomboomcrash/files/2012/06/bandera-espa%C3%B1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62505"/>
            <a:ext cx="3143240" cy="2095494"/>
          </a:xfrm>
          <a:prstGeom prst="rect">
            <a:avLst/>
          </a:prstGeom>
          <a:noFill/>
        </p:spPr>
      </p:pic>
      <p:pic>
        <p:nvPicPr>
          <p:cNvPr id="4100" name="Picture 4" descr="https://encrypted-tbn0.gstatic.com/images?q=tbn:ANd9GcTzbfKXTOFsSsoCxrXIl5NOfQC8rWVrXklE-vxkp3c9nvqqnzGvp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4773481"/>
            <a:ext cx="3214678" cy="2084519"/>
          </a:xfrm>
          <a:prstGeom prst="rect">
            <a:avLst/>
          </a:prstGeom>
          <a:noFill/>
        </p:spPr>
      </p:pic>
      <p:pic>
        <p:nvPicPr>
          <p:cNvPr id="4102" name="Picture 6" descr="https://encrypted-tbn1.gstatic.com/images?q=tbn:ANd9GcQ6Vwq2BaQQzXXHFCJ31SHtUC6tQEX-PZo-5Ma1NBtU8AhhrJ6jY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4757722"/>
            <a:ext cx="3500462" cy="21002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Informática: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357298"/>
            <a:ext cx="8686800" cy="509751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s-ES" sz="1800" dirty="0" smtClean="0"/>
              <a:t>      </a:t>
            </a:r>
            <a:r>
              <a:rPr lang="es-ES" sz="2800" dirty="0" smtClean="0"/>
              <a:t>He realizado un curso de informática, compuesto por siete módulos:</a:t>
            </a:r>
          </a:p>
          <a:p>
            <a:pPr>
              <a:buNone/>
            </a:pPr>
            <a:r>
              <a:rPr lang="es-ES" sz="1800" dirty="0" smtClean="0"/>
              <a:t>     </a:t>
            </a:r>
          </a:p>
          <a:p>
            <a:pPr>
              <a:buNone/>
            </a:pPr>
            <a:r>
              <a:rPr lang="es-ES" sz="3200" dirty="0" smtClean="0"/>
              <a:t>      </a:t>
            </a:r>
            <a:endParaRPr lang="es-ES" sz="3200" dirty="0" smtClean="0"/>
          </a:p>
          <a:p>
            <a:r>
              <a:rPr lang="es-ES" sz="2200" b="1" cap="small" dirty="0" smtClean="0"/>
              <a:t>MÓDULO 1:</a:t>
            </a:r>
            <a:r>
              <a:rPr lang="es-ES" sz="2200" cap="small" dirty="0" smtClean="0"/>
              <a:t> FUNDAMENTOS </a:t>
            </a:r>
            <a:r>
              <a:rPr lang="es-ES" sz="2200" cap="small" dirty="0" smtClean="0"/>
              <a:t>DEL ORDENADOR.</a:t>
            </a:r>
            <a:endParaRPr lang="es-ES" sz="2200" cap="small" dirty="0" smtClean="0"/>
          </a:p>
          <a:p>
            <a:r>
              <a:rPr lang="es-ES" sz="2200" b="1" cap="small" dirty="0" smtClean="0"/>
              <a:t>MÓDULO 2: </a:t>
            </a:r>
            <a:r>
              <a:rPr lang="es-ES" sz="2200" cap="small" dirty="0" smtClean="0"/>
              <a:t>WINDOWS 7</a:t>
            </a:r>
          </a:p>
          <a:p>
            <a:r>
              <a:rPr lang="es-ES" sz="2200" b="1" cap="small" dirty="0" smtClean="0"/>
              <a:t>MÓDULO 3:</a:t>
            </a:r>
            <a:r>
              <a:rPr lang="es-ES" sz="2200" cap="small" dirty="0" smtClean="0"/>
              <a:t> TRATAMIENTO DE </a:t>
            </a:r>
            <a:r>
              <a:rPr lang="es-ES" sz="2200" cap="small" dirty="0" smtClean="0"/>
              <a:t> TEXTOS WORD.</a:t>
            </a:r>
            <a:endParaRPr lang="es-ES" sz="2200" cap="small" dirty="0" smtClean="0"/>
          </a:p>
          <a:p>
            <a:r>
              <a:rPr lang="es-ES" sz="2200" b="1" cap="small" dirty="0" smtClean="0"/>
              <a:t>MÓDULO 4: </a:t>
            </a:r>
            <a:r>
              <a:rPr lang="es-ES" sz="2200" cap="small" dirty="0" smtClean="0"/>
              <a:t>HOJAS DE CÁLCULO CON </a:t>
            </a:r>
            <a:r>
              <a:rPr lang="es-ES" sz="2200" cap="small" dirty="0" smtClean="0"/>
              <a:t>EXCEL</a:t>
            </a:r>
            <a:endParaRPr lang="es-ES" sz="2200" cap="small" dirty="0" smtClean="0"/>
          </a:p>
          <a:p>
            <a:r>
              <a:rPr lang="es-ES" sz="2200" b="1" cap="small" dirty="0" smtClean="0"/>
              <a:t>MÓDULO 5:</a:t>
            </a:r>
            <a:r>
              <a:rPr lang="es-ES" sz="2200" cap="small" dirty="0" smtClean="0"/>
              <a:t> NAVEGACIÓN POR INTERNET</a:t>
            </a:r>
          </a:p>
          <a:p>
            <a:r>
              <a:rPr lang="es-ES" sz="2200" b="1" cap="small" dirty="0" smtClean="0"/>
              <a:t>MÓDULO 6:</a:t>
            </a:r>
            <a:r>
              <a:rPr lang="es-ES" sz="2200" cap="small" dirty="0" smtClean="0"/>
              <a:t> EL CORREO ELECTRÓNICO</a:t>
            </a:r>
          </a:p>
          <a:p>
            <a:r>
              <a:rPr lang="es-ES" sz="2200" b="1" cap="small" dirty="0" smtClean="0"/>
              <a:t>MÓDULO 7:</a:t>
            </a:r>
            <a:r>
              <a:rPr lang="es-ES" sz="2200" cap="small" dirty="0" smtClean="0"/>
              <a:t> LA ORGANIZACIÓN DE </a:t>
            </a:r>
            <a:r>
              <a:rPr lang="es-ES" sz="2200" cap="small" dirty="0" smtClean="0"/>
              <a:t>TAREAS.</a:t>
            </a:r>
            <a:endParaRPr lang="es-ES" sz="3200" cap="small" dirty="0" smtClean="0"/>
          </a:p>
          <a:p>
            <a:pPr>
              <a:buNone/>
            </a:pPr>
            <a:endParaRPr lang="es-ES" sz="1800" dirty="0" smtClean="0"/>
          </a:p>
          <a:p>
            <a:pPr>
              <a:buNone/>
            </a:pPr>
            <a:endParaRPr lang="es-ES" sz="1800" dirty="0" smtClean="0"/>
          </a:p>
          <a:p>
            <a:pPr>
              <a:buNone/>
            </a:pPr>
            <a:r>
              <a:rPr lang="es-ES" sz="1800" dirty="0" smtClean="0"/>
              <a:t>(http://www.azpe.es/lnd_p_inforBasica.htm)</a:t>
            </a:r>
          </a:p>
          <a:p>
            <a:pPr>
              <a:buNone/>
            </a:pPr>
            <a:endParaRPr lang="es-ES" sz="1800" dirty="0" smtClean="0"/>
          </a:p>
          <a:p>
            <a:pPr>
              <a:buNone/>
            </a:pPr>
            <a:endParaRPr lang="es-ES" sz="1800" dirty="0" smtClean="0"/>
          </a:p>
          <a:p>
            <a:pPr>
              <a:buNone/>
            </a:pPr>
            <a:endParaRPr lang="es-ES" sz="1800" dirty="0" smtClean="0"/>
          </a:p>
          <a:p>
            <a:pPr>
              <a:buNone/>
            </a:pPr>
            <a:endParaRPr lang="es-ES" sz="1800" dirty="0" smtClean="0"/>
          </a:p>
          <a:p>
            <a:pPr>
              <a:buNone/>
            </a:pPr>
            <a:endParaRPr lang="es-ES" sz="1800" dirty="0" smtClean="0"/>
          </a:p>
          <a:p>
            <a:pPr>
              <a:buNone/>
            </a:pPr>
            <a:endParaRPr lang="es-ES" sz="1800" dirty="0" smtClean="0"/>
          </a:p>
          <a:p>
            <a:pPr>
              <a:buNone/>
            </a:pPr>
            <a:endParaRPr lang="es-ES" sz="1800" dirty="0" smtClean="0"/>
          </a:p>
          <a:p>
            <a:pPr>
              <a:buNone/>
            </a:pPr>
            <a:endParaRPr lang="es-ES" b="1" dirty="0" smtClean="0"/>
          </a:p>
          <a:p>
            <a:pPr>
              <a:buNone/>
            </a:pPr>
            <a:endParaRPr lang="es-ES" b="1" dirty="0" smtClean="0"/>
          </a:p>
          <a:p>
            <a:pPr>
              <a:buNone/>
            </a:pPr>
            <a:endParaRPr lang="es-ES" b="1" dirty="0" smtClean="0"/>
          </a:p>
        </p:txBody>
      </p:sp>
      <p:pic>
        <p:nvPicPr>
          <p:cNvPr id="3074" name="Picture 2" descr="http://informatica.ieslagunadetollon.com/infociclo/img/informatic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2071678"/>
            <a:ext cx="2000264" cy="34339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Otros </a:t>
            </a:r>
            <a:r>
              <a:rPr lang="es-ES" dirty="0" smtClean="0"/>
              <a:t>datos: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Tengo el carnet de </a:t>
            </a:r>
            <a:endParaRPr lang="es-ES" dirty="0" smtClean="0"/>
          </a:p>
          <a:p>
            <a:pPr>
              <a:buNone/>
            </a:pPr>
            <a:r>
              <a:rPr lang="es-ES" dirty="0" smtClean="0"/>
              <a:t>conducir </a:t>
            </a:r>
            <a:r>
              <a:rPr lang="es-ES" dirty="0" smtClean="0"/>
              <a:t>y llevo 8 años </a:t>
            </a:r>
            <a:endParaRPr lang="es-ES" dirty="0" smtClean="0"/>
          </a:p>
          <a:p>
            <a:pPr>
              <a:buNone/>
            </a:pPr>
            <a:r>
              <a:rPr lang="es-ES" dirty="0" smtClean="0"/>
              <a:t>con </a:t>
            </a:r>
            <a:r>
              <a:rPr lang="es-ES" dirty="0" smtClean="0"/>
              <a:t>é</a:t>
            </a:r>
            <a:r>
              <a:rPr lang="es-ES" dirty="0" smtClean="0"/>
              <a:t>l.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7" name="6 Imagen" descr="400018_524516010911973_763802186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0706" y="0"/>
            <a:ext cx="3493294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48</TotalTime>
  <Words>156</Words>
  <Application>Microsoft Office PowerPoint</Application>
  <PresentationFormat>Presentación en pantalla (4:3)</PresentationFormat>
  <Paragraphs>60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Brío</vt:lpstr>
      <vt:lpstr>Promotores de Bun-eat appetite</vt:lpstr>
      <vt:lpstr>Curriculum Vitae:</vt:lpstr>
      <vt:lpstr>Datos personales:</vt:lpstr>
      <vt:lpstr>Formación académica:</vt:lpstr>
      <vt:lpstr>Otros títulos y seminarios:</vt:lpstr>
      <vt:lpstr>Experiencia profesional:</vt:lpstr>
      <vt:lpstr>Idiomas:</vt:lpstr>
      <vt:lpstr>Informática:</vt:lpstr>
      <vt:lpstr>Otros datos: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Promotores de Bun-eat appetite</dc:title>
  <dc:creator>Aula_15</dc:creator>
  <cp:lastModifiedBy>particular</cp:lastModifiedBy>
  <cp:revision>7</cp:revision>
  <dcterms:created xsi:type="dcterms:W3CDTF">2012-10-26T11:50:09Z</dcterms:created>
  <dcterms:modified xsi:type="dcterms:W3CDTF">2013-01-22T09:57:15Z</dcterms:modified>
</cp:coreProperties>
</file>